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9" r:id="rId4"/>
  </p:sldMasterIdLst>
  <p:notesMasterIdLst>
    <p:notesMasterId r:id="rId8"/>
  </p:notesMasterIdLst>
  <p:sldIdLst>
    <p:sldId id="439" r:id="rId5"/>
    <p:sldId id="440" r:id="rId6"/>
    <p:sldId id="441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4C9CF"/>
    <a:srgbClr val="E7E9EC"/>
    <a:srgbClr val="12273F"/>
    <a:srgbClr val="77E3E4"/>
    <a:srgbClr val="FE015B"/>
    <a:srgbClr val="3CD7D9"/>
    <a:srgbClr val="FF7300"/>
    <a:srgbClr val="9E71FE"/>
    <a:srgbClr val="D4AF37"/>
    <a:srgbClr val="A5D7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6" autoAdjust="0"/>
    <p:restoredTop sz="94660"/>
  </p:normalViewPr>
  <p:slideViewPr>
    <p:cSldViewPr snapToGrid="0" showGuides="1">
      <p:cViewPr varScale="1">
        <p:scale>
          <a:sx n="60" d="100"/>
          <a:sy n="60" d="100"/>
        </p:scale>
        <p:origin x="138" y="105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-105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40E002-B88B-4BB0-BA5A-919501F4FBF2}" type="datetimeFigureOut">
              <a:rPr lang="en-GB" smtClean="0"/>
              <a:t>08/07/2025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5E53B0-EFB7-4B0E-B012-E676534541B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30667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Sources: OECD and Bank calculations.</a:t>
            </a:r>
            <a:b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b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(a) GDP per hour worked in 2020 US dollars, PPP adjusted. G7 average is weighted by total GDP in 2020 US dollars, PPP adjusted. Indexed to 2008.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78B890-4368-41A1-A4CA-B95169D697D2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199767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endParaRPr lang="en-GB" sz="1800" dirty="0">
              <a:effectLst/>
              <a:latin typeface="Arial" panose="020B060402020202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78B890-4368-41A1-A4CA-B95169D697D2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973496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Dark Blue Cover">
    <p:bg>
      <p:bgPr>
        <a:solidFill>
          <a:srgbClr val="1227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Close-up of a white fabric with a green light&#10;&#10;Description automatically generated">
            <a:extLst>
              <a:ext uri="{FF2B5EF4-FFF2-40B4-BE49-F238E27FC236}">
                <a16:creationId xmlns:a16="http://schemas.microsoft.com/office/drawing/2014/main" id="{3F520E31-0ABF-F368-554C-55A2C648D1F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5365" y="0"/>
            <a:ext cx="4546635" cy="6858000"/>
          </a:xfrm>
          <a:prstGeom prst="rect">
            <a:avLst/>
          </a:prstGeom>
        </p:spPr>
      </p:pic>
      <p:sp>
        <p:nvSpPr>
          <p:cNvPr id="288" name="Text Placeholder 287"/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457200" y="5487988"/>
            <a:ext cx="7165974" cy="982800"/>
          </a:xfrm>
          <a:prstGeom prst="rect">
            <a:avLst/>
          </a:prstGeom>
        </p:spPr>
        <p:txBody>
          <a:bodyPr rIns="457200" anchor="b" anchorCtr="0"/>
          <a:lstStyle>
            <a:lvl1pPr marL="0" indent="0">
              <a:spcAft>
                <a:spcPts val="0"/>
              </a:spcAft>
              <a:buNone/>
              <a:defRPr sz="2000" b="1" baseline="0">
                <a:solidFill>
                  <a:srgbClr val="E7E6E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0" indent="0">
              <a:spcAft>
                <a:spcPts val="0"/>
              </a:spcAft>
              <a:buFont typeface="Arial" panose="020B0604020202020204" pitchFamily="34" charset="0"/>
              <a:buNone/>
              <a:defRPr sz="2000" b="0">
                <a:solidFill>
                  <a:srgbClr val="E7E6E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3pPr>
            <a:lvl4pPr marL="0" indent="0">
              <a:spcAft>
                <a:spcPts val="0"/>
              </a:spcAft>
              <a:buFont typeface="Arial" panose="020B0604020202020204" pitchFamily="34" charset="0"/>
              <a:buNone/>
              <a:defRPr sz="2000" b="1">
                <a:solidFill>
                  <a:schemeClr val="accent6"/>
                </a:solidFill>
              </a:defRPr>
            </a:lvl4pPr>
            <a:lvl5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5pPr>
          </a:lstStyle>
          <a:p>
            <a:pPr lvl="0"/>
            <a:r>
              <a:rPr lang="en-US" dirty="0"/>
              <a:t>Click to add Name Surname</a:t>
            </a:r>
          </a:p>
          <a:p>
            <a:pPr lvl="1"/>
            <a:r>
              <a:rPr lang="en-US" dirty="0"/>
              <a:t>Title/Date</a:t>
            </a:r>
            <a:endParaRPr lang="en-GB" dirty="0"/>
          </a:p>
        </p:txBody>
      </p:sp>
      <p:sp>
        <p:nvSpPr>
          <p:cNvPr id="66" name="Text Placeholder 2"/>
          <p:cNvSpPr>
            <a:spLocks noGrp="1"/>
          </p:cNvSpPr>
          <p:nvPr userDrawn="1">
            <p:ph type="body" sz="quarter" idx="16" hasCustomPrompt="1"/>
          </p:nvPr>
        </p:nvSpPr>
        <p:spPr>
          <a:xfrm>
            <a:off x="457199" y="1752600"/>
            <a:ext cx="7165975" cy="3735387"/>
          </a:xfrm>
          <a:prstGeom prst="rect">
            <a:avLst/>
          </a:prstGeom>
        </p:spPr>
        <p:txBody>
          <a:bodyPr rIns="457200"/>
          <a:lstStyle>
            <a:lvl1pPr marL="0" indent="0">
              <a:spcAft>
                <a:spcPts val="2400"/>
              </a:spcAft>
              <a:buNone/>
              <a:defRPr sz="4000">
                <a:solidFill>
                  <a:srgbClr val="E7E6E6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0" indent="0">
              <a:buFont typeface="Arial" panose="020B0604020202020204" pitchFamily="34" charset="0"/>
              <a:buNone/>
              <a:defRPr sz="2400">
                <a:solidFill>
                  <a:srgbClr val="E7E6E6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0" indent="0">
              <a:buNone/>
              <a:defRPr/>
            </a:lvl3pPr>
            <a:lvl4pPr marL="0" indent="0">
              <a:buFont typeface="Arial" panose="020B0604020202020204" pitchFamily="34" charset="0"/>
              <a:buNone/>
              <a:defRPr/>
            </a:lvl4pPr>
            <a:lvl5pPr marL="0" indent="0">
              <a:buNone/>
              <a:defRPr/>
            </a:lvl5pPr>
          </a:lstStyle>
          <a:p>
            <a:pPr lvl="0"/>
            <a:r>
              <a:rPr lang="en-GB" dirty="0"/>
              <a:t>Click to edit</a:t>
            </a:r>
            <a:br>
              <a:rPr lang="en-GB" dirty="0"/>
            </a:br>
            <a:r>
              <a:rPr lang="en-GB" dirty="0"/>
              <a:t>(Century Gothic 40pt)</a:t>
            </a:r>
          </a:p>
          <a:p>
            <a:pPr lvl="1"/>
            <a:r>
              <a:rPr lang="en-US" dirty="0"/>
              <a:t>Presentation subtitle </a:t>
            </a:r>
            <a:br>
              <a:rPr lang="en-US" dirty="0"/>
            </a:br>
            <a:r>
              <a:rPr lang="en-US" dirty="0"/>
              <a:t>(Century Gothic 24pt)</a:t>
            </a:r>
          </a:p>
          <a:p>
            <a:pPr lvl="1"/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8"/>
          </p:nvPr>
        </p:nvSpPr>
        <p:spPr>
          <a:xfrm>
            <a:off x="457198" y="0"/>
            <a:ext cx="7165181" cy="458639"/>
          </a:xfrm>
        </p:spPr>
        <p:txBody>
          <a:bodyPr/>
          <a:lstStyle>
            <a:lvl1pPr>
              <a:defRPr>
                <a:solidFill>
                  <a:srgbClr val="E7E6E6"/>
                </a:solidFill>
              </a:defRPr>
            </a:lvl1pPr>
          </a:lstStyle>
          <a:p>
            <a:r>
              <a:rPr lang="en-GB" dirty="0"/>
              <a:t>Insert document classification (edit via 'Header &amp; Footer')</a:t>
            </a:r>
          </a:p>
        </p:txBody>
      </p:sp>
      <p:pic>
        <p:nvPicPr>
          <p:cNvPr id="128" name="Picture 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8634" y="456300"/>
            <a:ext cx="2894054" cy="57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9" name="Picture 128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8000" y="4762800"/>
            <a:ext cx="1782000" cy="178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73309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468000" y="1752600"/>
            <a:ext cx="5628000" cy="4629150"/>
          </a:xfrm>
          <a:prstGeom prst="rect">
            <a:avLst/>
          </a:prstGeom>
        </p:spPr>
        <p:txBody>
          <a:bodyPr rIns="180000"/>
          <a:lstStyle>
            <a:lvl1pPr marL="288000" indent="-288000">
              <a:buFont typeface="Arial" panose="020B0604020202020204" pitchFamily="34" charset="0"/>
              <a:buChar char="•"/>
              <a:defRPr/>
            </a:lvl1pPr>
            <a:lvl2pPr>
              <a:defRPr baseline="0"/>
            </a:lvl2pPr>
            <a:lvl3pPr>
              <a:defRPr/>
            </a:lvl3pPr>
            <a:lvl4pPr>
              <a:defRPr/>
            </a:lvl4pPr>
            <a:lvl5pPr>
              <a:defRPr baseline="0"/>
            </a:lvl5pPr>
            <a:lvl6pPr>
              <a:defRPr/>
            </a:lvl6pPr>
          </a:lstStyle>
          <a:p>
            <a:pPr lvl="0"/>
            <a:r>
              <a:rPr lang="en-US" dirty="0"/>
              <a:t>Bulleted subtitle (Arial 24pt)</a:t>
            </a:r>
          </a:p>
          <a:p>
            <a:pPr lvl="1"/>
            <a:r>
              <a:rPr lang="en-US" dirty="0"/>
              <a:t>Subtitle (Arial 20pt)</a:t>
            </a:r>
          </a:p>
          <a:p>
            <a:pPr lvl="2"/>
            <a:r>
              <a:rPr lang="en-US" dirty="0"/>
              <a:t>Bulleted slide body text (Arial 16pt)</a:t>
            </a:r>
          </a:p>
          <a:p>
            <a:pPr lvl="3"/>
            <a:r>
              <a:rPr lang="en-US" dirty="0"/>
              <a:t>Body text (Arial 24pt)</a:t>
            </a:r>
          </a:p>
          <a:p>
            <a:pPr lvl="4"/>
            <a:r>
              <a:rPr lang="en-US" dirty="0"/>
              <a:t>Bulleted source (Arial 20pt)</a:t>
            </a:r>
          </a:p>
          <a:p>
            <a:pPr lvl="5"/>
            <a:r>
              <a:rPr lang="en-US" dirty="0"/>
              <a:t>Source (Arial 16pt)</a:t>
            </a:r>
            <a:endParaRPr lang="en-GB" dirty="0"/>
          </a:p>
        </p:txBody>
      </p:sp>
      <p:sp>
        <p:nvSpPr>
          <p:cNvPr id="12" name="Text Placeholder 12"/>
          <p:cNvSpPr>
            <a:spLocks noGrp="1"/>
          </p:cNvSpPr>
          <p:nvPr>
            <p:ph type="body" sz="quarter" idx="14" hasCustomPrompt="1"/>
          </p:nvPr>
        </p:nvSpPr>
        <p:spPr>
          <a:xfrm>
            <a:off x="6111306" y="1752600"/>
            <a:ext cx="5622790" cy="4629150"/>
          </a:xfrm>
          <a:prstGeom prst="rect">
            <a:avLst/>
          </a:prstGeom>
        </p:spPr>
        <p:txBody>
          <a:bodyPr rIns="180000"/>
          <a:lstStyle>
            <a:lvl1pPr marL="288000" indent="-288000">
              <a:buFont typeface="Arial" panose="020B0604020202020204" pitchFamily="34" charset="0"/>
              <a:buChar char="•"/>
              <a:defRPr/>
            </a:lvl1pPr>
            <a:lvl2pPr>
              <a:defRPr baseline="0"/>
            </a:lvl2pPr>
            <a:lvl3pPr>
              <a:defRPr/>
            </a:lvl3pPr>
            <a:lvl4pPr>
              <a:defRPr/>
            </a:lvl4pPr>
            <a:lvl5pPr>
              <a:defRPr baseline="0"/>
            </a:lvl5pPr>
            <a:lvl6pPr>
              <a:defRPr/>
            </a:lvl6pPr>
          </a:lstStyle>
          <a:p>
            <a:pPr lvl="0"/>
            <a:r>
              <a:rPr lang="en-US" dirty="0"/>
              <a:t>Bulleted subtitle (Arial 24pt)</a:t>
            </a:r>
          </a:p>
          <a:p>
            <a:pPr lvl="1"/>
            <a:r>
              <a:rPr lang="en-US" dirty="0"/>
              <a:t>Subtitle (Arial 20pt)</a:t>
            </a:r>
          </a:p>
          <a:p>
            <a:pPr lvl="2"/>
            <a:r>
              <a:rPr lang="en-US" dirty="0"/>
              <a:t>Bulleted slide body text (Arial 16pt)</a:t>
            </a:r>
          </a:p>
          <a:p>
            <a:pPr lvl="3"/>
            <a:r>
              <a:rPr lang="en-US" dirty="0"/>
              <a:t>Body text (Arial 24pt)</a:t>
            </a:r>
          </a:p>
          <a:p>
            <a:pPr lvl="4"/>
            <a:r>
              <a:rPr lang="en-US" dirty="0"/>
              <a:t>Bulleted source (Arial 20pt)</a:t>
            </a:r>
          </a:p>
          <a:p>
            <a:pPr lvl="5"/>
            <a:r>
              <a:rPr lang="en-US" dirty="0"/>
              <a:t>Source (Arial 16pt)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176156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rrow bulleted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6" hasCustomPrompt="1"/>
          </p:nvPr>
        </p:nvSpPr>
        <p:spPr>
          <a:xfrm>
            <a:off x="3051175" y="1752600"/>
            <a:ext cx="6096000" cy="4629150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en-US" dirty="0"/>
              <a:t>Bulleted subtitle (Arial 24pt)</a:t>
            </a:r>
          </a:p>
          <a:p>
            <a:pPr lvl="1"/>
            <a:r>
              <a:rPr lang="en-US" dirty="0"/>
              <a:t>Subtitle (Arial 20pt)</a:t>
            </a:r>
          </a:p>
          <a:p>
            <a:pPr lvl="2"/>
            <a:r>
              <a:rPr lang="en-US" dirty="0"/>
              <a:t>Bulleted slide body text (Arial 16pt)</a:t>
            </a:r>
          </a:p>
          <a:p>
            <a:pPr lvl="3"/>
            <a:r>
              <a:rPr lang="en-US" dirty="0"/>
              <a:t>Body text (Arial 24pt)</a:t>
            </a:r>
          </a:p>
          <a:p>
            <a:pPr lvl="4"/>
            <a:r>
              <a:rPr lang="en-US" dirty="0"/>
              <a:t>Bulleted source (Arial 20pt)</a:t>
            </a:r>
          </a:p>
          <a:p>
            <a:pPr lvl="5"/>
            <a:r>
              <a:rPr lang="en-US" dirty="0"/>
              <a:t>Source (Arial 16pt)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4149529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ide bulleted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6" hasCustomPrompt="1"/>
          </p:nvPr>
        </p:nvSpPr>
        <p:spPr>
          <a:xfrm>
            <a:off x="1524000" y="1752600"/>
            <a:ext cx="9144000" cy="4629150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en-US" dirty="0"/>
              <a:t>Bulleted subtitle (Arial 24pt)</a:t>
            </a:r>
          </a:p>
          <a:p>
            <a:pPr lvl="1"/>
            <a:r>
              <a:rPr lang="en-US" dirty="0"/>
              <a:t>Subtitle (Arial 20pt)</a:t>
            </a:r>
          </a:p>
          <a:p>
            <a:pPr lvl="2"/>
            <a:r>
              <a:rPr lang="en-US" dirty="0"/>
              <a:t>Bulleted slide body text (Arial 16pt)</a:t>
            </a:r>
          </a:p>
          <a:p>
            <a:pPr lvl="3"/>
            <a:r>
              <a:rPr lang="en-US" dirty="0"/>
              <a:t>Body text (Arial 24pt)</a:t>
            </a:r>
          </a:p>
          <a:p>
            <a:pPr lvl="4"/>
            <a:r>
              <a:rPr lang="en-US" dirty="0"/>
              <a:t>Bulleted source (Arial 20pt)</a:t>
            </a:r>
          </a:p>
          <a:p>
            <a:pPr lvl="5"/>
            <a:r>
              <a:rPr lang="en-US" dirty="0"/>
              <a:t>Source (Arial 16pt)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1088126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icons and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Picture Placeholder 6"/>
          <p:cNvSpPr>
            <a:spLocks noGrp="1"/>
          </p:cNvSpPr>
          <p:nvPr>
            <p:ph type="pic" sz="quarter" idx="18"/>
          </p:nvPr>
        </p:nvSpPr>
        <p:spPr>
          <a:xfrm>
            <a:off x="468000" y="1761172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9"/>
          </p:nvPr>
        </p:nvSpPr>
        <p:spPr>
          <a:xfrm>
            <a:off x="6094696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20" hasCustomPrompt="1"/>
          </p:nvPr>
        </p:nvSpPr>
        <p:spPr>
          <a:xfrm>
            <a:off x="468000" y="2741612"/>
            <a:ext cx="5626696" cy="3640137"/>
          </a:xfrm>
        </p:spPr>
        <p:txBody>
          <a:bodyPr rIns="180000"/>
          <a:lstStyle>
            <a:lvl5pPr>
              <a:defRPr/>
            </a:lvl5pPr>
          </a:lstStyle>
          <a:p>
            <a:pPr lvl="0"/>
            <a:r>
              <a:rPr lang="en-US" dirty="0"/>
              <a:t>Bulleted subtitle (Arial 24pt)</a:t>
            </a:r>
          </a:p>
          <a:p>
            <a:pPr lvl="1"/>
            <a:r>
              <a:rPr lang="en-US" dirty="0"/>
              <a:t>Subtitle (Arial 20pt)</a:t>
            </a:r>
          </a:p>
          <a:p>
            <a:pPr lvl="2"/>
            <a:r>
              <a:rPr lang="en-US" dirty="0"/>
              <a:t>Bulleted slide body text (Arial 16pt)</a:t>
            </a:r>
          </a:p>
          <a:p>
            <a:pPr lvl="3"/>
            <a:r>
              <a:rPr lang="en-US" dirty="0"/>
              <a:t>Body text (Arial 24pt)</a:t>
            </a:r>
          </a:p>
          <a:p>
            <a:pPr lvl="4"/>
            <a:r>
              <a:rPr lang="en-US" dirty="0"/>
              <a:t>Bulleted source (Arial 20pt)</a:t>
            </a:r>
          </a:p>
          <a:p>
            <a:pPr lvl="5"/>
            <a:r>
              <a:rPr lang="en-US" dirty="0"/>
              <a:t>Source (Arial 16pt)</a:t>
            </a:r>
            <a:endParaRPr lang="en-GB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21" hasCustomPrompt="1"/>
          </p:nvPr>
        </p:nvSpPr>
        <p:spPr>
          <a:xfrm>
            <a:off x="6096000" y="2741613"/>
            <a:ext cx="5638096" cy="3640137"/>
          </a:xfrm>
        </p:spPr>
        <p:txBody>
          <a:bodyPr rIns="180000"/>
          <a:lstStyle>
            <a:lvl5pPr>
              <a:defRPr/>
            </a:lvl5pPr>
          </a:lstStyle>
          <a:p>
            <a:pPr lvl="0"/>
            <a:r>
              <a:rPr lang="en-US" dirty="0"/>
              <a:t>Bulleted subtitle (Arial 24pt)</a:t>
            </a:r>
          </a:p>
          <a:p>
            <a:pPr lvl="1"/>
            <a:r>
              <a:rPr lang="en-US" dirty="0"/>
              <a:t>Subtitle (Arial 20pt)</a:t>
            </a:r>
          </a:p>
          <a:p>
            <a:pPr lvl="2"/>
            <a:r>
              <a:rPr lang="en-US" dirty="0"/>
              <a:t>Bulleted slide body text (Arial 16pt)</a:t>
            </a:r>
          </a:p>
          <a:p>
            <a:pPr lvl="3"/>
            <a:r>
              <a:rPr lang="en-US" dirty="0"/>
              <a:t>Body text (Arial 24pt)</a:t>
            </a:r>
          </a:p>
          <a:p>
            <a:pPr lvl="4"/>
            <a:r>
              <a:rPr lang="en-US" dirty="0"/>
              <a:t>Bulleted source (Arial 20pt)</a:t>
            </a:r>
          </a:p>
          <a:p>
            <a:pPr lvl="5"/>
            <a:r>
              <a:rPr lang="en-US" dirty="0"/>
              <a:t>Source (Arial 16pt)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60263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icons and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Picture Placeholder 6"/>
          <p:cNvSpPr>
            <a:spLocks noGrp="1"/>
          </p:cNvSpPr>
          <p:nvPr>
            <p:ph type="pic" sz="quarter" idx="18"/>
          </p:nvPr>
        </p:nvSpPr>
        <p:spPr>
          <a:xfrm>
            <a:off x="1677913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GB" sz="1400" dirty="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19" name="Picture Placeholder 6"/>
          <p:cNvSpPr>
            <a:spLocks noGrp="1"/>
          </p:cNvSpPr>
          <p:nvPr>
            <p:ph type="pic" sz="quarter" idx="19"/>
          </p:nvPr>
        </p:nvSpPr>
        <p:spPr>
          <a:xfrm>
            <a:off x="5624200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GB" sz="1400" dirty="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20" name="Picture Placeholder 6"/>
          <p:cNvSpPr>
            <a:spLocks noGrp="1"/>
          </p:cNvSpPr>
          <p:nvPr>
            <p:ph type="pic" sz="quarter" idx="20"/>
          </p:nvPr>
        </p:nvSpPr>
        <p:spPr>
          <a:xfrm>
            <a:off x="9570488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GB" sz="1400" dirty="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21"/>
          </p:nvPr>
        </p:nvSpPr>
        <p:spPr>
          <a:xfrm>
            <a:off x="468313" y="2741613"/>
            <a:ext cx="3384000" cy="3640137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22"/>
          </p:nvPr>
        </p:nvSpPr>
        <p:spPr>
          <a:xfrm>
            <a:off x="4414600" y="2741613"/>
            <a:ext cx="3384000" cy="3640137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23"/>
          </p:nvPr>
        </p:nvSpPr>
        <p:spPr>
          <a:xfrm>
            <a:off x="8360888" y="2741613"/>
            <a:ext cx="3384000" cy="3640137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9133687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icons and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Picture Placeholder 6"/>
          <p:cNvSpPr>
            <a:spLocks noGrp="1"/>
          </p:cNvSpPr>
          <p:nvPr>
            <p:ph type="pic" sz="quarter" idx="18"/>
          </p:nvPr>
        </p:nvSpPr>
        <p:spPr>
          <a:xfrm>
            <a:off x="1101913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17" name="Picture Placeholder 6"/>
          <p:cNvSpPr>
            <a:spLocks noGrp="1"/>
          </p:cNvSpPr>
          <p:nvPr>
            <p:ph type="pic" sz="quarter" idx="20"/>
          </p:nvPr>
        </p:nvSpPr>
        <p:spPr>
          <a:xfrm>
            <a:off x="10144653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18" name="Picture Placeholder 6"/>
          <p:cNvSpPr>
            <a:spLocks noGrp="1"/>
          </p:cNvSpPr>
          <p:nvPr>
            <p:ph type="pic" sz="quarter" idx="21"/>
          </p:nvPr>
        </p:nvSpPr>
        <p:spPr>
          <a:xfrm>
            <a:off x="4116160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20" name="Picture Placeholder 6"/>
          <p:cNvSpPr>
            <a:spLocks noGrp="1"/>
          </p:cNvSpPr>
          <p:nvPr>
            <p:ph type="pic" sz="quarter" idx="22"/>
          </p:nvPr>
        </p:nvSpPr>
        <p:spPr>
          <a:xfrm>
            <a:off x="7130407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468313" y="2741613"/>
            <a:ext cx="2232000" cy="3640137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9" name="Text Placeholder 7"/>
          <p:cNvSpPr>
            <a:spLocks noGrp="1"/>
          </p:cNvSpPr>
          <p:nvPr>
            <p:ph type="body" sz="quarter" idx="24"/>
          </p:nvPr>
        </p:nvSpPr>
        <p:spPr>
          <a:xfrm>
            <a:off x="3482560" y="2741613"/>
            <a:ext cx="2232000" cy="3640137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21" name="Text Placeholder 7"/>
          <p:cNvSpPr>
            <a:spLocks noGrp="1"/>
          </p:cNvSpPr>
          <p:nvPr>
            <p:ph type="body" sz="quarter" idx="25"/>
          </p:nvPr>
        </p:nvSpPr>
        <p:spPr>
          <a:xfrm>
            <a:off x="6496807" y="2741613"/>
            <a:ext cx="2232000" cy="3640137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22" name="Text Placeholder 7"/>
          <p:cNvSpPr>
            <a:spLocks noGrp="1"/>
          </p:cNvSpPr>
          <p:nvPr>
            <p:ph type="body" sz="quarter" idx="26"/>
          </p:nvPr>
        </p:nvSpPr>
        <p:spPr>
          <a:xfrm>
            <a:off x="9511053" y="2741613"/>
            <a:ext cx="2232000" cy="3640137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54159561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ve icons and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Picture Placeholder 6"/>
          <p:cNvSpPr>
            <a:spLocks noGrp="1"/>
          </p:cNvSpPr>
          <p:nvPr>
            <p:ph type="pic" sz="quarter" idx="18"/>
          </p:nvPr>
        </p:nvSpPr>
        <p:spPr>
          <a:xfrm>
            <a:off x="957913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18" name="Picture Placeholder 6"/>
          <p:cNvSpPr>
            <a:spLocks noGrp="1"/>
          </p:cNvSpPr>
          <p:nvPr>
            <p:ph type="pic" sz="quarter" idx="19"/>
          </p:nvPr>
        </p:nvSpPr>
        <p:spPr>
          <a:xfrm>
            <a:off x="5619157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28" name="Picture Placeholder 6"/>
          <p:cNvSpPr>
            <a:spLocks noGrp="1"/>
          </p:cNvSpPr>
          <p:nvPr>
            <p:ph type="pic" sz="quarter" idx="20"/>
          </p:nvPr>
        </p:nvSpPr>
        <p:spPr>
          <a:xfrm>
            <a:off x="10280400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29" name="Picture Placeholder 6"/>
          <p:cNvSpPr>
            <a:spLocks noGrp="1"/>
          </p:cNvSpPr>
          <p:nvPr>
            <p:ph type="pic" sz="quarter" idx="21"/>
          </p:nvPr>
        </p:nvSpPr>
        <p:spPr>
          <a:xfrm>
            <a:off x="3288535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30" name="Picture Placeholder 6"/>
          <p:cNvSpPr>
            <a:spLocks noGrp="1"/>
          </p:cNvSpPr>
          <p:nvPr>
            <p:ph type="pic" sz="quarter" idx="22"/>
          </p:nvPr>
        </p:nvSpPr>
        <p:spPr>
          <a:xfrm>
            <a:off x="7949779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468313" y="2741613"/>
            <a:ext cx="1944000" cy="3640137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20" name="Text Placeholder 7"/>
          <p:cNvSpPr>
            <a:spLocks noGrp="1"/>
          </p:cNvSpPr>
          <p:nvPr>
            <p:ph type="body" sz="quarter" idx="24"/>
          </p:nvPr>
        </p:nvSpPr>
        <p:spPr>
          <a:xfrm>
            <a:off x="2798935" y="2741613"/>
            <a:ext cx="1944000" cy="3640137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21" name="Text Placeholder 7"/>
          <p:cNvSpPr>
            <a:spLocks noGrp="1"/>
          </p:cNvSpPr>
          <p:nvPr>
            <p:ph type="body" sz="quarter" idx="25"/>
          </p:nvPr>
        </p:nvSpPr>
        <p:spPr>
          <a:xfrm>
            <a:off x="5129557" y="2741613"/>
            <a:ext cx="1944000" cy="3640137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22" name="Text Placeholder 7"/>
          <p:cNvSpPr>
            <a:spLocks noGrp="1"/>
          </p:cNvSpPr>
          <p:nvPr>
            <p:ph type="body" sz="quarter" idx="26"/>
          </p:nvPr>
        </p:nvSpPr>
        <p:spPr>
          <a:xfrm>
            <a:off x="7460179" y="2741613"/>
            <a:ext cx="1944000" cy="3640137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23" name="Text Placeholder 7"/>
          <p:cNvSpPr>
            <a:spLocks noGrp="1"/>
          </p:cNvSpPr>
          <p:nvPr>
            <p:ph type="body" sz="quarter" idx="27"/>
          </p:nvPr>
        </p:nvSpPr>
        <p:spPr>
          <a:xfrm>
            <a:off x="9790800" y="2741613"/>
            <a:ext cx="1944000" cy="3640137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36026631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8624615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 userDrawn="1"/>
        </p:nvGrpSpPr>
        <p:grpSpPr>
          <a:xfrm>
            <a:off x="455296" y="16"/>
            <a:ext cx="11279504" cy="2741596"/>
            <a:chOff x="455296" y="0"/>
            <a:chExt cx="11279504" cy="289560"/>
          </a:xfrm>
        </p:grpSpPr>
        <p:sp>
          <p:nvSpPr>
            <p:cNvPr id="45" name="Rectangle 44"/>
            <p:cNvSpPr/>
            <p:nvPr/>
          </p:nvSpPr>
          <p:spPr>
            <a:xfrm>
              <a:off x="455296" y="0"/>
              <a:ext cx="6508722" cy="289560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6" name="Rectangle 45"/>
            <p:cNvSpPr/>
            <p:nvPr/>
          </p:nvSpPr>
          <p:spPr>
            <a:xfrm>
              <a:off x="6964018" y="0"/>
              <a:ext cx="2855754" cy="289560"/>
            </a:xfrm>
            <a:prstGeom prst="rect">
              <a:avLst/>
            </a:prstGeom>
            <a:solidFill>
              <a:srgbClr val="3CD7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7" name="Rectangle 46"/>
            <p:cNvSpPr/>
            <p:nvPr userDrawn="1"/>
          </p:nvSpPr>
          <p:spPr>
            <a:xfrm>
              <a:off x="9819772" y="0"/>
              <a:ext cx="1915028" cy="289560"/>
            </a:xfrm>
            <a:prstGeom prst="rect">
              <a:avLst/>
            </a:prstGeom>
            <a:solidFill>
              <a:srgbClr val="77E3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2" name="Title 1"/>
          <p:cNvSpPr>
            <a:spLocks noGrp="1"/>
          </p:cNvSpPr>
          <p:nvPr userDrawn="1">
            <p:ph type="title"/>
          </p:nvPr>
        </p:nvSpPr>
        <p:spPr>
          <a:xfrm>
            <a:off x="455296" y="2741612"/>
            <a:ext cx="11279504" cy="1538287"/>
          </a:xfrm>
        </p:spPr>
        <p:txBody>
          <a:bodyPr anchor="b"/>
          <a:lstStyle>
            <a:lvl1pPr>
              <a:defRPr sz="4800" b="0"/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 userDrawn="1">
            <p:ph type="body" idx="1"/>
          </p:nvPr>
        </p:nvSpPr>
        <p:spPr>
          <a:xfrm>
            <a:off x="457200" y="4381500"/>
            <a:ext cx="11277600" cy="1193800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>
              <a:buNone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 userDrawn="1"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 userDrawn="1">
            <p:ph type="ftr" sz="quarter" idx="11"/>
          </p:nvPr>
        </p:nvSpPr>
        <p:spPr/>
        <p:txBody>
          <a:bodyPr/>
          <a:lstStyle/>
          <a:p>
            <a:r>
              <a:rPr lang="en-GB"/>
              <a:t>Insert document classification (edit via 'Header &amp; Footer')</a:t>
            </a:r>
          </a:p>
        </p:txBody>
      </p:sp>
      <p:sp>
        <p:nvSpPr>
          <p:cNvPr id="6" name="Slide Number Placeholder 5"/>
          <p:cNvSpPr>
            <a:spLocks noGrp="1"/>
          </p:cNvSpPr>
          <p:nvPr userDrawn="1">
            <p:ph type="sldNum" sz="quarter" idx="12"/>
          </p:nvPr>
        </p:nvSpPr>
        <p:spPr/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2534719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losing slide">
    <p:bg>
      <p:bgPr>
        <a:solidFill>
          <a:srgbClr val="1227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93" b="9264"/>
          <a:stretch/>
        </p:blipFill>
        <p:spPr>
          <a:xfrm>
            <a:off x="0" y="-27214"/>
            <a:ext cx="12192000" cy="687977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7500" y="1441671"/>
            <a:ext cx="3942000" cy="394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00405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468000" y="1752600"/>
            <a:ext cx="11268643" cy="4629150"/>
          </a:xfrm>
          <a:prstGeom prst="rect">
            <a:avLst/>
          </a:prstGeom>
        </p:spPr>
        <p:txBody>
          <a:bodyPr/>
          <a:lstStyle>
            <a:lvl1pPr marL="288000" indent="-288000">
              <a:buFont typeface="Arial" panose="020B0604020202020204" pitchFamily="34" charset="0"/>
              <a:buChar char="•"/>
              <a:defRPr/>
            </a:lvl1pPr>
            <a:lvl2pPr>
              <a:defRPr baseline="0"/>
            </a:lvl2pPr>
            <a:lvl3pPr>
              <a:defRPr/>
            </a:lvl3pPr>
            <a:lvl4pPr>
              <a:defRPr/>
            </a:lvl4pPr>
            <a:lvl5pPr>
              <a:defRPr baseline="0"/>
            </a:lvl5pPr>
            <a:lvl6pPr>
              <a:defRPr/>
            </a:lvl6pPr>
          </a:lstStyle>
          <a:p>
            <a:pPr lvl="0"/>
            <a:r>
              <a:rPr lang="en-US" dirty="0"/>
              <a:t>Bulleted subtitle (Arial 24pt)</a:t>
            </a:r>
          </a:p>
          <a:p>
            <a:pPr lvl="1"/>
            <a:r>
              <a:rPr lang="en-US" dirty="0"/>
              <a:t>Subtitle (Arial 20pt)</a:t>
            </a:r>
          </a:p>
          <a:p>
            <a:pPr lvl="2"/>
            <a:r>
              <a:rPr lang="en-US" dirty="0"/>
              <a:t>Bulleted slide body text (Arial 16pt)</a:t>
            </a:r>
          </a:p>
          <a:p>
            <a:pPr lvl="3"/>
            <a:r>
              <a:rPr lang="en-US" dirty="0"/>
              <a:t>Body text (Arial 24pt)</a:t>
            </a:r>
          </a:p>
          <a:p>
            <a:pPr lvl="4"/>
            <a:r>
              <a:rPr lang="en-US" dirty="0"/>
              <a:t>Bulleted source (Arial 20pt)</a:t>
            </a:r>
          </a:p>
          <a:p>
            <a:pPr lvl="5"/>
            <a:r>
              <a:rPr lang="en-US" dirty="0"/>
              <a:t>Source (Arial 16pt)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71147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able Placeholder 8"/>
          <p:cNvSpPr>
            <a:spLocks noGrp="1"/>
          </p:cNvSpPr>
          <p:nvPr>
            <p:ph type="tbl" sz="quarter" idx="13"/>
          </p:nvPr>
        </p:nvSpPr>
        <p:spPr>
          <a:xfrm>
            <a:off x="468000" y="1752283"/>
            <a:ext cx="11277600" cy="4629466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table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427944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imag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3051175" y="1752600"/>
            <a:ext cx="8681721" cy="4629150"/>
          </a:xfrm>
          <a:prstGeom prst="rect">
            <a:avLst/>
          </a:prstGeom>
        </p:spPr>
        <p:txBody>
          <a:bodyPr/>
          <a:lstStyle>
            <a:lvl1pPr marL="288000" indent="-288000">
              <a:buFont typeface="Arial" panose="020B0604020202020204" pitchFamily="34" charset="0"/>
              <a:buChar char="•"/>
              <a:defRPr/>
            </a:lvl1pPr>
            <a:lvl2pPr>
              <a:defRPr baseline="0"/>
            </a:lvl2pPr>
            <a:lvl3pPr>
              <a:defRPr/>
            </a:lvl3pPr>
            <a:lvl4pPr>
              <a:defRPr/>
            </a:lvl4pPr>
            <a:lvl5pPr>
              <a:defRPr baseline="0"/>
            </a:lvl5pPr>
            <a:lvl6pPr>
              <a:defRPr/>
            </a:lvl6pPr>
          </a:lstStyle>
          <a:p>
            <a:pPr lvl="0"/>
            <a:r>
              <a:rPr lang="en-US" dirty="0"/>
              <a:t>Bulleted subtitle (Arial 24pt)</a:t>
            </a:r>
          </a:p>
          <a:p>
            <a:pPr lvl="1"/>
            <a:r>
              <a:rPr lang="en-US" dirty="0"/>
              <a:t>Subtitle (Arial 20pt)</a:t>
            </a:r>
          </a:p>
          <a:p>
            <a:pPr lvl="2"/>
            <a:r>
              <a:rPr lang="en-US" dirty="0"/>
              <a:t>Bulleted slide body text (Arial 16pt)</a:t>
            </a:r>
          </a:p>
          <a:p>
            <a:pPr lvl="3"/>
            <a:r>
              <a:rPr lang="en-US" dirty="0"/>
              <a:t>Body text (Arial 24pt)</a:t>
            </a:r>
          </a:p>
          <a:p>
            <a:pPr lvl="4"/>
            <a:r>
              <a:rPr lang="en-US" dirty="0"/>
              <a:t>Bulleted source (Arial 20pt)</a:t>
            </a:r>
          </a:p>
          <a:p>
            <a:pPr lvl="5"/>
            <a:r>
              <a:rPr lang="en-US" dirty="0"/>
              <a:t>Source (Arial 16pt)</a:t>
            </a:r>
            <a:endParaRPr lang="en-GB" dirty="0"/>
          </a:p>
        </p:txBody>
      </p:sp>
      <p:sp>
        <p:nvSpPr>
          <p:cNvPr id="12" name="Picture Placeholder 11"/>
          <p:cNvSpPr>
            <a:spLocks noGrp="1" noChangeAspect="1"/>
          </p:cNvSpPr>
          <p:nvPr>
            <p:ph type="pic" sz="quarter" idx="14"/>
          </p:nvPr>
        </p:nvSpPr>
        <p:spPr>
          <a:xfrm>
            <a:off x="468000" y="1752600"/>
            <a:ext cx="2131200" cy="4629150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535826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dium imag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6100024" y="1752600"/>
            <a:ext cx="5634921" cy="4629150"/>
          </a:xfrm>
          <a:prstGeom prst="rect">
            <a:avLst/>
          </a:prstGeom>
        </p:spPr>
        <p:txBody>
          <a:bodyPr/>
          <a:lstStyle>
            <a:lvl1pPr marL="288000" indent="-288000">
              <a:buFont typeface="Arial" panose="020B0604020202020204" pitchFamily="34" charset="0"/>
              <a:buChar char="•"/>
              <a:defRPr/>
            </a:lvl1pPr>
            <a:lvl2pPr>
              <a:defRPr baseline="0"/>
            </a:lvl2pPr>
            <a:lvl3pPr>
              <a:defRPr/>
            </a:lvl3pPr>
            <a:lvl4pPr>
              <a:defRPr/>
            </a:lvl4pPr>
            <a:lvl5pPr>
              <a:defRPr baseline="0"/>
            </a:lvl5pPr>
            <a:lvl6pPr>
              <a:defRPr/>
            </a:lvl6pPr>
          </a:lstStyle>
          <a:p>
            <a:pPr lvl="0"/>
            <a:r>
              <a:rPr lang="en-US" dirty="0"/>
              <a:t>Bulleted subtitle (Arial 24pt)</a:t>
            </a:r>
          </a:p>
          <a:p>
            <a:pPr lvl="1"/>
            <a:r>
              <a:rPr lang="en-US" dirty="0"/>
              <a:t>Subtitle (Arial 20pt)</a:t>
            </a:r>
          </a:p>
          <a:p>
            <a:pPr lvl="2"/>
            <a:r>
              <a:rPr lang="en-US" dirty="0"/>
              <a:t>Bulleted slide body text (Arial 16pt)</a:t>
            </a:r>
          </a:p>
          <a:p>
            <a:pPr lvl="3"/>
            <a:r>
              <a:rPr lang="en-US" dirty="0"/>
              <a:t>Body text (Arial 24pt)</a:t>
            </a:r>
          </a:p>
          <a:p>
            <a:pPr lvl="4"/>
            <a:r>
              <a:rPr lang="en-US" dirty="0"/>
              <a:t>Bulleted source (Arial 20pt)</a:t>
            </a:r>
          </a:p>
          <a:p>
            <a:pPr lvl="5"/>
            <a:r>
              <a:rPr lang="en-US" dirty="0"/>
              <a:t>Source (Arial 16pt)</a:t>
            </a:r>
            <a:endParaRPr lang="en-GB" dirty="0"/>
          </a:p>
        </p:txBody>
      </p:sp>
      <p:sp>
        <p:nvSpPr>
          <p:cNvPr id="12" name="Picture Placeholder 11"/>
          <p:cNvSpPr>
            <a:spLocks noGrp="1" noChangeAspect="1"/>
          </p:cNvSpPr>
          <p:nvPr>
            <p:ph type="pic" sz="quarter" idx="14"/>
          </p:nvPr>
        </p:nvSpPr>
        <p:spPr>
          <a:xfrm>
            <a:off x="468000" y="1752600"/>
            <a:ext cx="5172146" cy="4629150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08165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imag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9154103" y="1752600"/>
            <a:ext cx="2579993" cy="4629150"/>
          </a:xfrm>
          <a:prstGeom prst="rect">
            <a:avLst/>
          </a:prstGeom>
        </p:spPr>
        <p:txBody>
          <a:bodyPr/>
          <a:lstStyle>
            <a:lvl1pPr marL="288000" indent="-288000">
              <a:buFont typeface="Arial" panose="020B0604020202020204" pitchFamily="34" charset="0"/>
              <a:buChar char="•"/>
              <a:defRPr/>
            </a:lvl1pPr>
            <a:lvl2pPr>
              <a:defRPr baseline="0"/>
            </a:lvl2pPr>
            <a:lvl3pPr>
              <a:defRPr/>
            </a:lvl3pPr>
            <a:lvl4pPr>
              <a:defRPr/>
            </a:lvl4pPr>
            <a:lvl5pPr>
              <a:defRPr baseline="0"/>
            </a:lvl5pPr>
            <a:lvl6pPr>
              <a:defRPr/>
            </a:lvl6pPr>
          </a:lstStyle>
          <a:p>
            <a:pPr lvl="0"/>
            <a:r>
              <a:rPr lang="en-US" dirty="0"/>
              <a:t>Bulleted subtitle (Arial 24pt)</a:t>
            </a:r>
          </a:p>
          <a:p>
            <a:pPr lvl="1"/>
            <a:r>
              <a:rPr lang="en-US" dirty="0"/>
              <a:t>Subtitle</a:t>
            </a:r>
            <a:br>
              <a:rPr lang="en-US" dirty="0"/>
            </a:br>
            <a:r>
              <a:rPr lang="en-US" dirty="0"/>
              <a:t>(Arial 20pt)</a:t>
            </a:r>
          </a:p>
          <a:p>
            <a:pPr lvl="2"/>
            <a:r>
              <a:rPr lang="en-US" dirty="0"/>
              <a:t>Bulleted slide body text (Arial 16pt)</a:t>
            </a:r>
          </a:p>
          <a:p>
            <a:pPr lvl="3"/>
            <a:r>
              <a:rPr lang="en-US" dirty="0"/>
              <a:t>Body text</a:t>
            </a:r>
            <a:br>
              <a:rPr lang="en-US" dirty="0"/>
            </a:br>
            <a:r>
              <a:rPr lang="en-US" dirty="0"/>
              <a:t>(Arial 24pt)</a:t>
            </a:r>
          </a:p>
          <a:p>
            <a:pPr lvl="4"/>
            <a:r>
              <a:rPr lang="en-US" dirty="0"/>
              <a:t>Bulleted source</a:t>
            </a:r>
            <a:br>
              <a:rPr lang="en-US" dirty="0"/>
            </a:br>
            <a:r>
              <a:rPr lang="en-US" dirty="0"/>
              <a:t>(Arial 20pt)</a:t>
            </a:r>
          </a:p>
          <a:p>
            <a:pPr lvl="5"/>
            <a:r>
              <a:rPr lang="en-US" dirty="0"/>
              <a:t>Source (Arial 16pt)</a:t>
            </a:r>
            <a:endParaRPr lang="en-GB" dirty="0"/>
          </a:p>
        </p:txBody>
      </p:sp>
      <p:sp>
        <p:nvSpPr>
          <p:cNvPr id="12" name="Picture Placeholder 11"/>
          <p:cNvSpPr>
            <a:spLocks noGrp="1" noChangeAspect="1"/>
          </p:cNvSpPr>
          <p:nvPr>
            <p:ph type="pic" sz="quarter" idx="14"/>
          </p:nvPr>
        </p:nvSpPr>
        <p:spPr>
          <a:xfrm>
            <a:off x="468000" y="1752600"/>
            <a:ext cx="8236031" cy="4629150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957675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and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Chart Placeholder 11"/>
          <p:cNvSpPr>
            <a:spLocks noGrp="1"/>
          </p:cNvSpPr>
          <p:nvPr>
            <p:ph type="chart" sz="quarter" idx="13"/>
          </p:nvPr>
        </p:nvSpPr>
        <p:spPr>
          <a:xfrm>
            <a:off x="468000" y="1752600"/>
            <a:ext cx="11277600" cy="462915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r>
              <a:rPr lang="en-US"/>
              <a:t>Click icon to add chart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129804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hart and title slide">
    <p:bg>
      <p:bgPr>
        <a:solidFill>
          <a:srgbClr val="1227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>
            <a:lvl1pPr>
              <a:defRPr>
                <a:solidFill>
                  <a:srgbClr val="E7E6E6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>
            <a:lvl1pPr>
              <a:defRPr>
                <a:solidFill>
                  <a:srgbClr val="E7E6E6"/>
                </a:solidFill>
              </a:defRPr>
            </a:lvl1pPr>
          </a:lstStyle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>
            <a:lvl1pPr>
              <a:defRPr>
                <a:solidFill>
                  <a:srgbClr val="E7E6E6"/>
                </a:solidFill>
              </a:defRPr>
            </a:lvl1pPr>
          </a:lstStyle>
          <a:p>
            <a:fld id="{B0B34E4B-25F1-4D72-B319-B9B5A0ABC919}" type="slidenum">
              <a:rPr lang="en-GB" smtClean="0"/>
              <a:pPr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Chart Placeholder 11"/>
          <p:cNvSpPr>
            <a:spLocks noGrp="1"/>
          </p:cNvSpPr>
          <p:nvPr>
            <p:ph type="chart" sz="quarter" idx="13"/>
          </p:nvPr>
        </p:nvSpPr>
        <p:spPr>
          <a:xfrm>
            <a:off x="468000" y="1752600"/>
            <a:ext cx="11277600" cy="462915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r>
              <a:rPr lang="en-US"/>
              <a:t>Click icon to add chart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E7E6E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8" name="Rectangle 7"/>
          <p:cNvSpPr/>
          <p:nvPr userDrawn="1"/>
        </p:nvSpPr>
        <p:spPr>
          <a:xfrm>
            <a:off x="455296" y="0"/>
            <a:ext cx="11278800" cy="289560"/>
          </a:xfrm>
          <a:prstGeom prst="rect">
            <a:avLst/>
          </a:prstGeom>
          <a:solidFill>
            <a:schemeClr val="tx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/>
          <p:cNvSpPr/>
          <p:nvPr userDrawn="1"/>
        </p:nvSpPr>
        <p:spPr>
          <a:xfrm>
            <a:off x="6964018" y="0"/>
            <a:ext cx="2858162" cy="2895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 9"/>
          <p:cNvSpPr/>
          <p:nvPr userDrawn="1"/>
        </p:nvSpPr>
        <p:spPr>
          <a:xfrm>
            <a:off x="9822180" y="0"/>
            <a:ext cx="1912620" cy="289560"/>
          </a:xfrm>
          <a:prstGeom prst="rect">
            <a:avLst/>
          </a:prstGeom>
          <a:solidFill>
            <a:srgbClr val="77E3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066006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and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Picture Placeholder 12"/>
          <p:cNvSpPr>
            <a:spLocks noGrp="1"/>
          </p:cNvSpPr>
          <p:nvPr>
            <p:ph type="pic" sz="quarter" idx="13"/>
          </p:nvPr>
        </p:nvSpPr>
        <p:spPr>
          <a:xfrm>
            <a:off x="468000" y="1752600"/>
            <a:ext cx="11277600" cy="462915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155041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68000" y="457200"/>
            <a:ext cx="11277600" cy="912814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83971"/>
            <a:ext cx="2593975" cy="365125"/>
          </a:xfrm>
          <a:prstGeom prst="rect">
            <a:avLst/>
          </a:prstGeom>
        </p:spPr>
        <p:txBody>
          <a:bodyPr vert="horz" lIns="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51175" y="6383971"/>
            <a:ext cx="6096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 dirty="0"/>
              <a:t>Insert document classification (edit via 'Header &amp; Footer')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68000" y="6383971"/>
            <a:ext cx="1060450" cy="369570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B0B34E4B-25F1-4D72-B319-B9B5A0ABC919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40" name="Rectangle 39"/>
          <p:cNvSpPr/>
          <p:nvPr/>
        </p:nvSpPr>
        <p:spPr>
          <a:xfrm>
            <a:off x="455296" y="0"/>
            <a:ext cx="6508722" cy="28956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1" name="Rectangle 40"/>
          <p:cNvSpPr/>
          <p:nvPr/>
        </p:nvSpPr>
        <p:spPr>
          <a:xfrm>
            <a:off x="6964018" y="0"/>
            <a:ext cx="2858162" cy="2895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2" name="Rectangle 41"/>
          <p:cNvSpPr/>
          <p:nvPr userDrawn="1"/>
        </p:nvSpPr>
        <p:spPr>
          <a:xfrm>
            <a:off x="9822180" y="0"/>
            <a:ext cx="1912620" cy="289560"/>
          </a:xfrm>
          <a:prstGeom prst="rect">
            <a:avLst/>
          </a:prstGeom>
          <a:solidFill>
            <a:srgbClr val="77E3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8000" y="1752599"/>
            <a:ext cx="11277600" cy="462708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80643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2" r:id="rId1"/>
    <p:sldLayoutId id="2147483716" r:id="rId2"/>
    <p:sldLayoutId id="2147483732" r:id="rId3"/>
    <p:sldLayoutId id="2147483717" r:id="rId4"/>
    <p:sldLayoutId id="2147483718" r:id="rId5"/>
    <p:sldLayoutId id="2147483719" r:id="rId6"/>
    <p:sldLayoutId id="2147483720" r:id="rId7"/>
    <p:sldLayoutId id="2147483734" r:id="rId8"/>
    <p:sldLayoutId id="2147483721" r:id="rId9"/>
    <p:sldLayoutId id="2147483722" r:id="rId10"/>
    <p:sldLayoutId id="2147483723" r:id="rId11"/>
    <p:sldLayoutId id="2147483733" r:id="rId12"/>
    <p:sldLayoutId id="2147483725" r:id="rId13"/>
    <p:sldLayoutId id="2147483726" r:id="rId14"/>
    <p:sldLayoutId id="2147483727" r:id="rId15"/>
    <p:sldLayoutId id="2147483728" r:id="rId16"/>
    <p:sldLayoutId id="2147483747" r:id="rId17"/>
    <p:sldLayoutId id="2147483731" r:id="rId18"/>
    <p:sldLayoutId id="2147483739" r:id="rId19"/>
  </p:sldLayoutIdLst>
  <p:hf sldNum="0" hdr="0" dt="0"/>
  <p:txStyles>
    <p:titleStyle>
      <a:lvl1pPr marL="0" marR="0" indent="0" algn="l" defTabSz="914400" rtl="0" eaLnBrk="1" fontAlgn="auto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lang="en-GB" sz="2800" b="1" kern="1200" baseline="0" noProof="0" dirty="0">
          <a:solidFill>
            <a:srgbClr val="12273F"/>
          </a:solidFill>
          <a:latin typeface="Century Gothic" panose="020B0502020202020204" pitchFamily="34" charset="0"/>
          <a:ea typeface="+mj-ea"/>
          <a:cs typeface="+mj-cs"/>
        </a:defRPr>
      </a:lvl1pPr>
    </p:titleStyle>
    <p:bodyStyle>
      <a:lvl1pPr marL="288000" marR="0" indent="-288000" algn="l" defTabSz="914400" rtl="0" eaLnBrk="1" fontAlgn="auto" latinLnBrk="0" hangingPunct="1">
        <a:lnSpc>
          <a:spcPct val="100000"/>
        </a:lnSpc>
        <a:spcBef>
          <a:spcPts val="0"/>
        </a:spcBef>
        <a:spcAft>
          <a:spcPts val="600"/>
        </a:spcAft>
        <a:buClrTx/>
        <a:buSzTx/>
        <a:buFont typeface="Arial" panose="020B0604020202020204" pitchFamily="34" charset="0"/>
        <a:buChar char="•"/>
        <a:tabLst/>
        <a:defRPr sz="2400" kern="1200" baseline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576000" indent="-2880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864000" indent="-2880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•"/>
        <a:defRPr sz="1600" b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Tx/>
        <a:buNone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1600" b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6pPr>
      <a:lvl7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2800" kern="1200">
          <a:solidFill>
            <a:schemeClr val="accent2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7pPr>
      <a:lvl8pPr marL="0" indent="0" algn="ctr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594">
          <p15:clr>
            <a:srgbClr val="F26B43"/>
          </p15:clr>
        </p15:guide>
        <p15:guide id="2" pos="3840">
          <p15:clr>
            <a:srgbClr val="F26B43"/>
          </p15:clr>
        </p15:guide>
        <p15:guide id="3" orient="horz" pos="863">
          <p15:clr>
            <a:srgbClr val="F26B43"/>
          </p15:clr>
        </p15:guide>
        <p15:guide id="4" orient="horz" pos="1727">
          <p15:clr>
            <a:srgbClr val="F26B43"/>
          </p15:clr>
        </p15:guide>
        <p15:guide id="5" orient="horz" pos="3456">
          <p15:clr>
            <a:srgbClr val="F26B43"/>
          </p15:clr>
        </p15:guide>
        <p15:guide id="6" pos="4802">
          <p15:clr>
            <a:srgbClr val="F26B43"/>
          </p15:clr>
        </p15:guide>
        <p15:guide id="7" pos="5762">
          <p15:clr>
            <a:srgbClr val="F26B43"/>
          </p15:clr>
        </p15:guide>
        <p15:guide id="8" pos="6720">
          <p15:clr>
            <a:srgbClr val="F26B43"/>
          </p15:clr>
        </p15:guide>
        <p15:guide id="9" pos="7392">
          <p15:clr>
            <a:srgbClr val="F26B43"/>
          </p15:clr>
        </p15:guide>
        <p15:guide id="10" orient="horz" pos="288">
          <p15:clr>
            <a:srgbClr val="F26B43"/>
          </p15:clr>
        </p15:guide>
        <p15:guide id="11" orient="horz" pos="4020">
          <p15:clr>
            <a:srgbClr val="F26B43"/>
          </p15:clr>
        </p15:guide>
        <p15:guide id="12" pos="2880">
          <p15:clr>
            <a:srgbClr val="F26B43"/>
          </p15:clr>
        </p15:guide>
        <p15:guide id="13" pos="1922">
          <p15:clr>
            <a:srgbClr val="F26B43"/>
          </p15:clr>
        </p15:guide>
        <p15:guide id="14" pos="960">
          <p15:clr>
            <a:srgbClr val="F26B43"/>
          </p15:clr>
        </p15:guide>
        <p15:guide id="15" pos="288">
          <p15:clr>
            <a:srgbClr val="F26B43"/>
          </p15:clr>
        </p15:guide>
        <p15:guide id="16" pos="6560">
          <p15:clr>
            <a:srgbClr val="F26B43"/>
          </p15:clr>
        </p15:guide>
        <p15:guide id="18" orient="horz" pos="110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/>
          <p:cNvSpPr>
            <a:spLocks noGrp="1"/>
          </p:cNvSpPr>
          <p:nvPr>
            <p:ph type="body" sz="quarter" idx="16"/>
          </p:nvPr>
        </p:nvSpPr>
        <p:spPr/>
        <p:txBody>
          <a:bodyPr>
            <a:normAutofit/>
          </a:bodyPr>
          <a:lstStyle/>
          <a:p>
            <a:r>
              <a:rPr lang="en-GB" dirty="0"/>
              <a:t>Financial Stability Report</a:t>
            </a:r>
            <a:br>
              <a:rPr lang="en-GB" dirty="0"/>
            </a:br>
            <a:r>
              <a:rPr lang="en-GB" dirty="0"/>
              <a:t>July 2025</a:t>
            </a:r>
            <a:r>
              <a:rPr lang="en-GB" sz="1800" b="1" dirty="0">
                <a:solidFill>
                  <a:srgbClr val="12273F"/>
                </a:solidFill>
                <a:effectLst/>
                <a:latin typeface="Century Gothic" panose="020B0502020202020204" pitchFamily="34" charset="0"/>
                <a:ea typeface="MS Gothic" panose="020B0609070205080204" pitchFamily="49" charset="-128"/>
                <a:cs typeface="Calibri" panose="020F0502020204030204" pitchFamily="34" charset="0"/>
              </a:rPr>
              <a:t>ox </a:t>
            </a:r>
            <a:endParaRPr lang="en-GB" sz="1800" b="1" dirty="0">
              <a:solidFill>
                <a:schemeClr val="bg1"/>
              </a:solidFill>
              <a:ea typeface="MS Gothic" panose="020B0609070205080204" pitchFamily="49" charset="-128"/>
              <a:cs typeface="Calibri" panose="020F0502020204030204" pitchFamily="34" charset="0"/>
            </a:endParaRPr>
          </a:p>
          <a:p>
            <a:r>
              <a:rPr lang="en-GB" dirty="0"/>
              <a:t>4: In focus – Contributing to sustainable growth</a:t>
            </a:r>
          </a:p>
          <a:p>
            <a:endParaRPr lang="en-GB" dirty="0"/>
          </a:p>
          <a:p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898172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1CA6C7F-B24C-CE3C-AD00-593C72F14BBA}"/>
              </a:ext>
            </a:extLst>
          </p:cNvPr>
          <p:cNvSpPr txBox="1"/>
          <p:nvPr/>
        </p:nvSpPr>
        <p:spPr>
          <a:xfrm>
            <a:off x="732503" y="417177"/>
            <a:ext cx="10726994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solidFill>
                  <a:srgbClr val="12273F"/>
                </a:solidFill>
                <a:latin typeface="Century Gothic" panose="020B0502020202020204" pitchFamily="34" charset="0"/>
                <a:ea typeface="+mj-ea"/>
                <a:cs typeface="+mj-cs"/>
              </a:rPr>
              <a:t>Chart 4.1: UK labour productivity growth has been relatively weak since the GFC</a:t>
            </a:r>
          </a:p>
          <a:p>
            <a:r>
              <a:rPr lang="en-GB" sz="2400" dirty="0">
                <a:solidFill>
                  <a:srgbClr val="12273F"/>
                </a:solidFill>
                <a:latin typeface="Century Gothic" panose="020B0502020202020204" pitchFamily="34" charset="0"/>
                <a:ea typeface="+mj-ea"/>
                <a:cs typeface="+mj-cs"/>
              </a:rPr>
              <a:t>GDP per hour worked relative to 2008, UK and G7 weighted average and range </a:t>
            </a:r>
            <a:r>
              <a:rPr lang="en-GB" sz="2400" baseline="30000" dirty="0">
                <a:solidFill>
                  <a:srgbClr val="12273F"/>
                </a:solidFill>
                <a:latin typeface="Century Gothic" panose="020B0502020202020204" pitchFamily="34" charset="0"/>
                <a:ea typeface="+mj-ea"/>
                <a:cs typeface="+mj-cs"/>
              </a:rPr>
              <a:t>(a)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353F20F-30BB-2966-7B59-503C5CB4FF5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0156" y="2200269"/>
            <a:ext cx="11185171" cy="3754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066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1CA6C7F-B24C-CE3C-AD00-593C72F14BBA}"/>
              </a:ext>
            </a:extLst>
          </p:cNvPr>
          <p:cNvSpPr txBox="1"/>
          <p:nvPr/>
        </p:nvSpPr>
        <p:spPr>
          <a:xfrm>
            <a:off x="410895" y="272299"/>
            <a:ext cx="1129984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solidFill>
                  <a:srgbClr val="12273F"/>
                </a:solidFill>
                <a:latin typeface="Century Gothic" panose="020B0502020202020204" pitchFamily="34" charset="0"/>
                <a:ea typeface="+mj-ea"/>
                <a:cs typeface="+mj-cs"/>
              </a:rPr>
              <a:t>Figure 4.1: Framework showing how the Bank’s financial stability functions can contribute to sustainable economic growth</a:t>
            </a:r>
          </a:p>
          <a:p>
            <a:endParaRPr lang="en-GB" sz="2400" baseline="30000" dirty="0">
              <a:solidFill>
                <a:srgbClr val="12273F"/>
              </a:solidFill>
              <a:latin typeface="Century Gothic" panose="020B0502020202020204" pitchFamily="34" charset="0"/>
              <a:ea typeface="+mj-ea"/>
              <a:cs typeface="+mj-cs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D2133B8-199B-1808-F24C-CD5285FA583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13222" y="1194715"/>
            <a:ext cx="4700336" cy="5526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4714820"/>
      </p:ext>
    </p:extLst>
  </p:cSld>
  <p:clrMapOvr>
    <a:masterClrMapping/>
  </p:clrMapOvr>
</p:sld>
</file>

<file path=ppt/theme/theme1.xml><?xml version="1.0" encoding="utf-8"?>
<a:theme xmlns:a="http://schemas.openxmlformats.org/drawingml/2006/main" name="Bank LINKS Template">
  <a:themeElements>
    <a:clrScheme name="Custom 36">
      <a:dk1>
        <a:srgbClr val="000000"/>
      </a:dk1>
      <a:lt1>
        <a:srgbClr val="FFFFFF"/>
      </a:lt1>
      <a:dk2>
        <a:srgbClr val="12273F"/>
      </a:dk2>
      <a:lt2>
        <a:srgbClr val="C4C9CF"/>
      </a:lt2>
      <a:accent1>
        <a:srgbClr val="3CD7D9"/>
      </a:accent1>
      <a:accent2>
        <a:srgbClr val="FF7300"/>
      </a:accent2>
      <a:accent3>
        <a:srgbClr val="9E71FE"/>
      </a:accent3>
      <a:accent4>
        <a:srgbClr val="D4AF37"/>
      </a:accent4>
      <a:accent5>
        <a:srgbClr val="A5D700"/>
      </a:accent5>
      <a:accent6>
        <a:srgbClr val="FF50C8"/>
      </a:accent6>
      <a:hlink>
        <a:srgbClr val="12273F"/>
      </a:hlink>
      <a:folHlink>
        <a:srgbClr val="12273F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2C8797C4-FC2F-4216-AD9C-FDABC6DC8776}" vid="{62B0646B-5409-4ACD-8C0E-BF2B78D36D66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7943056AE7E8A4BB820FF6BAB34CCF1" ma:contentTypeVersion="4" ma:contentTypeDescription="Create a new document." ma:contentTypeScope="" ma:versionID="7b0cd639bb1812676adfaa0e356cc5a4">
  <xsd:schema xmlns:xsd="http://www.w3.org/2001/XMLSchema" xmlns:xs="http://www.w3.org/2001/XMLSchema" xmlns:p="http://schemas.microsoft.com/office/2006/metadata/properties" xmlns:ns2="c48b3328-1ced-406d-afe5-519b6c1f4803" targetNamespace="http://schemas.microsoft.com/office/2006/metadata/properties" ma:root="true" ma:fieldsID="318af3d9f65e13ced4657c3f7de9f7ba" ns2:_="">
    <xsd:import namespace="c48b3328-1ced-406d-afe5-519b6c1f480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48b3328-1ced-406d-afe5-519b6c1f480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59381780-38FF-4648-9131-D979FE4F843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48b3328-1ced-406d-afe5-519b6c1f480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197CE93E-C295-4D3C-8DFF-CAD5241CEF63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9DE6B346-8C10-4A60-84D7-FDB73415A82F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BOE-Official Template A</Template>
  <TotalTime>20</TotalTime>
  <Words>109</Words>
  <Application>Microsoft Office PowerPoint</Application>
  <PresentationFormat>Widescreen</PresentationFormat>
  <Paragraphs>9</Paragraphs>
  <Slides>3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MS Gothic</vt:lpstr>
      <vt:lpstr>Arial</vt:lpstr>
      <vt:lpstr>Calibri</vt:lpstr>
      <vt:lpstr>Century Gothic</vt:lpstr>
      <vt:lpstr>Bank LINKS Template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Williams, Maddy</dc:creator>
  <cp:lastModifiedBy>Horton, Rebecca</cp:lastModifiedBy>
  <cp:revision>6</cp:revision>
  <dcterms:created xsi:type="dcterms:W3CDTF">2025-07-08T14:06:27Z</dcterms:created>
  <dcterms:modified xsi:type="dcterms:W3CDTF">2025-07-08T16:23:38Z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0x01010087943056AE7E8A4BB820FF6BAB34CCF1</vt:lpwstr>
  </property>
  <property fmtid="{D5CDD505-2E9C-101B-9397-08002B2CF9AE}" pid="3" name="MSIP_Label_7020817f-35a1-46f5-8886-e0d7225f8c08_Enabled">
    <vt:lpwstr>true</vt:lpwstr>
  </property>
  <property fmtid="{D5CDD505-2E9C-101B-9397-08002B2CF9AE}" pid="4" name="MSIP_Label_7020817f-35a1-46f5-8886-e0d7225f8c08_SetDate">
    <vt:lpwstr>2025-07-08T14:09:39Z</vt:lpwstr>
  </property>
  <property fmtid="{D5CDD505-2E9C-101B-9397-08002B2CF9AE}" pid="5" name="MSIP_Label_7020817f-35a1-46f5-8886-e0d7225f8c08_Method">
    <vt:lpwstr>Privileged</vt:lpwstr>
  </property>
  <property fmtid="{D5CDD505-2E9C-101B-9397-08002B2CF9AE}" pid="6" name="MSIP_Label_7020817f-35a1-46f5-8886-e0d7225f8c08_Name">
    <vt:lpwstr>Red_MarketSensitive</vt:lpwstr>
  </property>
  <property fmtid="{D5CDD505-2E9C-101B-9397-08002B2CF9AE}" pid="7" name="MSIP_Label_7020817f-35a1-46f5-8886-e0d7225f8c08_SiteId">
    <vt:lpwstr>4b845bdd-4872-4d8c-8b5e-077db08774cc</vt:lpwstr>
  </property>
  <property fmtid="{D5CDD505-2E9C-101B-9397-08002B2CF9AE}" pid="8" name="MSIP_Label_7020817f-35a1-46f5-8886-e0d7225f8c08_ActionId">
    <vt:lpwstr>f22b96da-fd17-4196-88c3-42f8113c1235</vt:lpwstr>
  </property>
  <property fmtid="{D5CDD505-2E9C-101B-9397-08002B2CF9AE}" pid="9" name="MSIP_Label_7020817f-35a1-46f5-8886-e0d7225f8c08_ContentBits">
    <vt:lpwstr>5</vt:lpwstr>
  </property>
</Properties>
</file>